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13"/>
  </p:handoutMasterIdLst>
  <p:sldIdLst>
    <p:sldId id="299" r:id="rId2"/>
    <p:sldId id="300" r:id="rId3"/>
    <p:sldId id="256" r:id="rId4"/>
    <p:sldId id="291" r:id="rId5"/>
    <p:sldId id="257" r:id="rId6"/>
    <p:sldId id="301" r:id="rId7"/>
    <p:sldId id="290" r:id="rId8"/>
    <p:sldId id="264" r:id="rId9"/>
    <p:sldId id="302" r:id="rId10"/>
    <p:sldId id="297" r:id="rId11"/>
    <p:sldId id="298" r:id="rId12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14"/>
    </p:embeddedFont>
    <p:embeddedFont>
      <p:font typeface="나눔스퀘어라운드 Bold" panose="020B0600000101010101" pitchFamily="50" charset="-127"/>
      <p:bold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나눔스퀘어 Bold" panose="020B0600000101010101" pitchFamily="50" charset="-127"/>
      <p:bold r:id="rId18"/>
    </p:embeddedFont>
    <p:embeddedFont>
      <p:font typeface="나눔스퀘어 Light" panose="020B0600000101010101" pitchFamily="50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9AC440C7-35A5-4C66-85C0-57ABA215A4CD}">
          <p14:sldIdLst>
            <p14:sldId id="299"/>
            <p14:sldId id="300"/>
            <p14:sldId id="256"/>
          </p14:sldIdLst>
        </p14:section>
        <p14:section name="소제목 표지" id="{E66F2113-6FFA-4364-A8C0-BE665FAC21BC}">
          <p14:sldIdLst/>
        </p14:section>
        <p14:section name="발표 스타일" id="{C38C02E4-11D5-42F5-893A-E6BF36DD56B9}">
          <p14:sldIdLst>
            <p14:sldId id="291"/>
            <p14:sldId id="257"/>
            <p14:sldId id="301"/>
            <p14:sldId id="290"/>
            <p14:sldId id="264"/>
            <p14:sldId id="302"/>
          </p14:sldIdLst>
        </p14:section>
        <p14:section name="발표 및 보고서 스타일" id="{5F902FA6-5113-4F91-AC77-13F3243B18A9}">
          <p14:sldIdLst/>
        </p14:section>
        <p14:section name="마지막" id="{0A9151A7-1FDD-4606-B7F8-A63B772563CC}">
          <p14:sldIdLst>
            <p14:sldId id="297"/>
            <p14:sldId id="298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9EA"/>
    <a:srgbClr val="FBCC05"/>
    <a:srgbClr val="EAEF11"/>
    <a:srgbClr val="F5C437"/>
    <a:srgbClr val="F9C04D"/>
    <a:srgbClr val="00FF00"/>
    <a:srgbClr val="66FF66"/>
    <a:srgbClr val="FF5050"/>
    <a:srgbClr val="FDF54F"/>
    <a:srgbClr val="59D3F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-53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2D692B-B2B8-482B-A4FE-312C129EDEFE}" type="doc">
      <dgm:prSet loTypeId="urn:microsoft.com/office/officeart/2005/8/layout/radial1" loCatId="cycl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CB9E1C21-4F77-416A-9BE8-C3C42824ED97}">
      <dgm:prSet phldrT="[텍스트]" custT="1"/>
      <dgm:spPr>
        <a:solidFill>
          <a:srgbClr val="00B0F0"/>
        </a:solidFill>
      </dgm:spPr>
      <dgm:t>
        <a:bodyPr/>
        <a:lstStyle/>
        <a:p>
          <a:pPr latinLnBrk="1"/>
          <a:r>
            <a:rPr lang="ko-KR" altLang="en-US" sz="40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빅분기</a:t>
          </a:r>
          <a:endParaRPr lang="ko-KR" altLang="en-US" sz="4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gm:t>
    </dgm:pt>
    <dgm:pt modelId="{43D1BF9F-7816-4B1C-BB58-89DEDF1D63ED}" type="parTrans" cxnId="{C5A1309B-9CA1-4165-9648-C4F258B3BFC6}">
      <dgm:prSet/>
      <dgm:spPr/>
      <dgm:t>
        <a:bodyPr/>
        <a:lstStyle/>
        <a:p>
          <a:pPr latinLnBrk="1"/>
          <a:endParaRPr lang="ko-KR" altLang="en-US"/>
        </a:p>
      </dgm:t>
    </dgm:pt>
    <dgm:pt modelId="{D05804E2-DE81-4B57-9EE0-154258FC9CDB}" type="sibTrans" cxnId="{C5A1309B-9CA1-4165-9648-C4F258B3BFC6}">
      <dgm:prSet/>
      <dgm:spPr/>
      <dgm:t>
        <a:bodyPr/>
        <a:lstStyle/>
        <a:p>
          <a:pPr latinLnBrk="1"/>
          <a:endParaRPr lang="ko-KR" altLang="en-US"/>
        </a:p>
      </dgm:t>
    </dgm:pt>
    <dgm:pt modelId="{586FDD18-FBC8-4C0E-B526-B5201EC4D7C7}">
      <dgm:prSet phldrT="[텍스트]" custT="1"/>
      <dgm:spPr>
        <a:solidFill>
          <a:srgbClr val="92D050"/>
        </a:solidFill>
      </dgm:spPr>
      <dgm:t>
        <a:bodyPr/>
        <a:lstStyle/>
        <a:p>
          <a:pPr latinLnBrk="1"/>
          <a:r>
            <a:rPr lang="ko-KR" alt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현충호</a:t>
          </a:r>
          <a:endParaRPr lang="ko-KR" alt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gm:t>
    </dgm:pt>
    <dgm:pt modelId="{4D8AAD03-F024-44C6-9CAD-A26755453DBE}" type="parTrans" cxnId="{6D1B8D7B-8A2C-438C-BFD5-0E07F53F7270}">
      <dgm:prSet/>
      <dgm:spPr/>
      <dgm:t>
        <a:bodyPr/>
        <a:lstStyle/>
        <a:p>
          <a:pPr latinLnBrk="1"/>
          <a:endParaRPr lang="ko-KR" altLang="en-US"/>
        </a:p>
      </dgm:t>
    </dgm:pt>
    <dgm:pt modelId="{ABFE4DF8-F043-48AF-8620-8B0043B32064}" type="sibTrans" cxnId="{6D1B8D7B-8A2C-438C-BFD5-0E07F53F7270}">
      <dgm:prSet/>
      <dgm:spPr/>
      <dgm:t>
        <a:bodyPr/>
        <a:lstStyle/>
        <a:p>
          <a:pPr latinLnBrk="1"/>
          <a:endParaRPr lang="ko-KR" altLang="en-US"/>
        </a:p>
      </dgm:t>
    </dgm:pt>
    <dgm:pt modelId="{754180D2-AB93-4F02-8DBB-F8864B56ECDD}">
      <dgm:prSet phldrT="[텍스트]" custT="1"/>
      <dgm:spPr>
        <a:solidFill>
          <a:srgbClr val="92D050"/>
        </a:solidFill>
      </dgm:spPr>
      <dgm:t>
        <a:bodyPr/>
        <a:lstStyle/>
        <a:p>
          <a:pPr latinLnBrk="1"/>
          <a:r>
            <a:rPr lang="ko-KR" alt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이한규</a:t>
          </a:r>
          <a:endParaRPr lang="ko-KR" alt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gm:t>
    </dgm:pt>
    <dgm:pt modelId="{824E3D12-AE79-49BE-BCA8-239C019386F2}" type="parTrans" cxnId="{61280666-EA5C-4785-978C-8B09B1C74BA9}">
      <dgm:prSet/>
      <dgm:spPr/>
      <dgm:t>
        <a:bodyPr/>
        <a:lstStyle/>
        <a:p>
          <a:pPr latinLnBrk="1"/>
          <a:endParaRPr lang="ko-KR" altLang="en-US"/>
        </a:p>
      </dgm:t>
    </dgm:pt>
    <dgm:pt modelId="{76ECCB1B-A149-4434-A368-504AF8F5F424}" type="sibTrans" cxnId="{61280666-EA5C-4785-978C-8B09B1C74BA9}">
      <dgm:prSet/>
      <dgm:spPr/>
      <dgm:t>
        <a:bodyPr/>
        <a:lstStyle/>
        <a:p>
          <a:pPr latinLnBrk="1"/>
          <a:endParaRPr lang="ko-KR" altLang="en-US"/>
        </a:p>
      </dgm:t>
    </dgm:pt>
    <dgm:pt modelId="{C6800DBF-7DB6-45E5-B73D-F7D96DF059ED}">
      <dgm:prSet phldrT="[텍스트]" custT="1"/>
      <dgm:spPr>
        <a:solidFill>
          <a:srgbClr val="92D050"/>
        </a:solidFill>
      </dgm:spPr>
      <dgm:t>
        <a:bodyPr/>
        <a:lstStyle/>
        <a:p>
          <a:pPr latinLnBrk="1"/>
          <a:r>
            <a:rPr lang="ko-KR" altLang="en-US" sz="28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정하율</a:t>
          </a:r>
          <a:endParaRPr lang="ko-KR" alt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gm:t>
    </dgm:pt>
    <dgm:pt modelId="{BF6019C6-22EC-4990-B3D8-B24D36A7F03F}" type="parTrans" cxnId="{5054022E-295E-4D1D-B5CC-053B0849F265}">
      <dgm:prSet/>
      <dgm:spPr/>
      <dgm:t>
        <a:bodyPr/>
        <a:lstStyle/>
        <a:p>
          <a:pPr latinLnBrk="1"/>
          <a:endParaRPr lang="ko-KR" altLang="en-US"/>
        </a:p>
      </dgm:t>
    </dgm:pt>
    <dgm:pt modelId="{24D2893E-8C2E-4347-9DA7-94D6E7026B62}" type="sibTrans" cxnId="{5054022E-295E-4D1D-B5CC-053B0849F265}">
      <dgm:prSet/>
      <dgm:spPr/>
      <dgm:t>
        <a:bodyPr/>
        <a:lstStyle/>
        <a:p>
          <a:pPr latinLnBrk="1"/>
          <a:endParaRPr lang="ko-KR" altLang="en-US"/>
        </a:p>
      </dgm:t>
    </dgm:pt>
    <dgm:pt modelId="{736C1844-E9C3-42CE-A97B-35863942E23F}">
      <dgm:prSet phldrT="[텍스트]" custT="1"/>
      <dgm:spPr>
        <a:solidFill>
          <a:srgbClr val="92D050"/>
        </a:solidFill>
      </dgm:spPr>
      <dgm:t>
        <a:bodyPr/>
        <a:lstStyle/>
        <a:p>
          <a:pPr latinLnBrk="1"/>
          <a:r>
            <a:rPr lang="ko-KR" alt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장지훈</a:t>
          </a:r>
          <a:endParaRPr lang="ko-KR" alt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gm:t>
    </dgm:pt>
    <dgm:pt modelId="{CB8B829A-67F2-4F75-9E89-84BCFC3ABA00}" type="parTrans" cxnId="{5D22E392-DEB4-4B98-BA9B-3654212F284F}">
      <dgm:prSet/>
      <dgm:spPr/>
      <dgm:t>
        <a:bodyPr/>
        <a:lstStyle/>
        <a:p>
          <a:pPr latinLnBrk="1"/>
          <a:endParaRPr lang="ko-KR" altLang="en-US"/>
        </a:p>
      </dgm:t>
    </dgm:pt>
    <dgm:pt modelId="{1F28208F-A169-4EA0-8048-B5A9EE4C4E2C}" type="sibTrans" cxnId="{5D22E392-DEB4-4B98-BA9B-3654212F284F}">
      <dgm:prSet/>
      <dgm:spPr/>
      <dgm:t>
        <a:bodyPr/>
        <a:lstStyle/>
        <a:p>
          <a:pPr latinLnBrk="1"/>
          <a:endParaRPr lang="ko-KR" altLang="en-US"/>
        </a:p>
      </dgm:t>
    </dgm:pt>
    <dgm:pt modelId="{C8860D7F-F721-4681-A934-0FC17A976CB0}" type="pres">
      <dgm:prSet presAssocID="{522D692B-B2B8-482B-A4FE-312C129EDEFE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1FE0E2-E895-4306-8C6E-48D86E9FE7FE}" type="pres">
      <dgm:prSet presAssocID="{CB9E1C21-4F77-416A-9BE8-C3C42824ED97}" presName="centerShape" presStyleLbl="node0" presStyleIdx="0" presStyleCnt="1" custScaleX="133953" custScaleY="133953"/>
      <dgm:spPr/>
      <dgm:t>
        <a:bodyPr/>
        <a:lstStyle/>
        <a:p>
          <a:pPr latinLnBrk="1"/>
          <a:endParaRPr lang="ko-KR" altLang="en-US"/>
        </a:p>
      </dgm:t>
    </dgm:pt>
    <dgm:pt modelId="{5377C108-15E6-4B07-AD6B-F9C37934B37C}" type="pres">
      <dgm:prSet presAssocID="{4D8AAD03-F024-44C6-9CAD-A26755453DBE}" presName="Name9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44076732-F22E-49F8-B026-8EF358112AA4}" type="pres">
      <dgm:prSet presAssocID="{4D8AAD03-F024-44C6-9CAD-A26755453DBE}" presName="connTx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4C504097-B9B6-47A8-9304-64D335FD2E52}" type="pres">
      <dgm:prSet presAssocID="{586FDD18-FBC8-4C0E-B526-B5201EC4D7C7}" presName="node" presStyleLbl="node1" presStyleIdx="0" presStyleCnt="4" custRadScaleRad="10155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721063-BBF6-447C-BDA9-A150E99F5112}" type="pres">
      <dgm:prSet presAssocID="{824E3D12-AE79-49BE-BCA8-239C019386F2}" presName="Name9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AC453231-E56A-4E2B-B161-7A1B90819CA7}" type="pres">
      <dgm:prSet presAssocID="{824E3D12-AE79-49BE-BCA8-239C019386F2}" presName="connTx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7F2B6DFB-8D01-4843-9127-972E2FFA9ECF}" type="pres">
      <dgm:prSet presAssocID="{754180D2-AB93-4F02-8DBB-F8864B56ECDD}" presName="node" presStyleLbl="node1" presStyleIdx="1" presStyleCnt="4" custRadScaleRad="10232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D31D614-F1F3-472C-9601-E9F95AE2995C}" type="pres">
      <dgm:prSet presAssocID="{BF6019C6-22EC-4990-B3D8-B24D36A7F03F}" presName="Name9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BBB2E43A-C19A-4808-BE70-E49685B8456F}" type="pres">
      <dgm:prSet presAssocID="{BF6019C6-22EC-4990-B3D8-B24D36A7F03F}" presName="connTx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2104146F-88DB-40C4-AD77-959BA0A6F920}" type="pres">
      <dgm:prSet presAssocID="{C6800DBF-7DB6-45E5-B73D-F7D96DF059ED}" presName="node" presStyleLbl="node1" presStyleIdx="2" presStyleCnt="4" custRadScaleRad="10155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1AD24B7-6D46-4D7D-9B2F-5460554C3A0A}" type="pres">
      <dgm:prSet presAssocID="{CB8B829A-67F2-4F75-9E89-84BCFC3ABA00}" presName="Name9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340CBE11-5BC4-472F-946E-88633EACDB3F}" type="pres">
      <dgm:prSet presAssocID="{CB8B829A-67F2-4F75-9E89-84BCFC3ABA00}" presName="connTx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034895C6-8392-4FB0-9ECC-C266DF61B390}" type="pres">
      <dgm:prSet presAssocID="{736C1844-E9C3-42CE-A97B-35863942E23F}" presName="node" presStyleLbl="node1" presStyleIdx="3" presStyleCnt="4" custRadScaleRad="10176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A1079C9-A073-49FD-9235-F146A709497A}" type="presOf" srcId="{C6800DBF-7DB6-45E5-B73D-F7D96DF059ED}" destId="{2104146F-88DB-40C4-AD77-959BA0A6F920}" srcOrd="0" destOrd="0" presId="urn:microsoft.com/office/officeart/2005/8/layout/radial1"/>
    <dgm:cxn modelId="{75C53528-5546-4899-A714-885A3B119968}" type="presOf" srcId="{BF6019C6-22EC-4990-B3D8-B24D36A7F03F}" destId="{BBB2E43A-C19A-4808-BE70-E49685B8456F}" srcOrd="1" destOrd="0" presId="urn:microsoft.com/office/officeart/2005/8/layout/radial1"/>
    <dgm:cxn modelId="{4FF74787-B083-4287-A938-28C3A24F23A7}" type="presOf" srcId="{CB9E1C21-4F77-416A-9BE8-C3C42824ED97}" destId="{951FE0E2-E895-4306-8C6E-48D86E9FE7FE}" srcOrd="0" destOrd="0" presId="urn:microsoft.com/office/officeart/2005/8/layout/radial1"/>
    <dgm:cxn modelId="{37C3BB80-C742-4022-A9B9-0B777E6160B9}" type="presOf" srcId="{522D692B-B2B8-482B-A4FE-312C129EDEFE}" destId="{C8860D7F-F721-4681-A934-0FC17A976CB0}" srcOrd="0" destOrd="0" presId="urn:microsoft.com/office/officeart/2005/8/layout/radial1"/>
    <dgm:cxn modelId="{9923DB9F-C09F-4F15-861C-090A461002E4}" type="presOf" srcId="{CB8B829A-67F2-4F75-9E89-84BCFC3ABA00}" destId="{61AD24B7-6D46-4D7D-9B2F-5460554C3A0A}" srcOrd="0" destOrd="0" presId="urn:microsoft.com/office/officeart/2005/8/layout/radial1"/>
    <dgm:cxn modelId="{4A3026E8-ECFB-4A13-A6AD-8E2EC188842A}" type="presOf" srcId="{CB8B829A-67F2-4F75-9E89-84BCFC3ABA00}" destId="{340CBE11-5BC4-472F-946E-88633EACDB3F}" srcOrd="1" destOrd="0" presId="urn:microsoft.com/office/officeart/2005/8/layout/radial1"/>
    <dgm:cxn modelId="{B0C131C2-3B42-4655-B0C6-6A9CD0757334}" type="presOf" srcId="{BF6019C6-22EC-4990-B3D8-B24D36A7F03F}" destId="{6D31D614-F1F3-472C-9601-E9F95AE2995C}" srcOrd="0" destOrd="0" presId="urn:microsoft.com/office/officeart/2005/8/layout/radial1"/>
    <dgm:cxn modelId="{AEF8C8DA-D843-4030-8973-AC7519309C2B}" type="presOf" srcId="{824E3D12-AE79-49BE-BCA8-239C019386F2}" destId="{AC453231-E56A-4E2B-B161-7A1B90819CA7}" srcOrd="1" destOrd="0" presId="urn:microsoft.com/office/officeart/2005/8/layout/radial1"/>
    <dgm:cxn modelId="{6D1B8D7B-8A2C-438C-BFD5-0E07F53F7270}" srcId="{CB9E1C21-4F77-416A-9BE8-C3C42824ED97}" destId="{586FDD18-FBC8-4C0E-B526-B5201EC4D7C7}" srcOrd="0" destOrd="0" parTransId="{4D8AAD03-F024-44C6-9CAD-A26755453DBE}" sibTransId="{ABFE4DF8-F043-48AF-8620-8B0043B32064}"/>
    <dgm:cxn modelId="{D0DDC24E-D2E3-415F-A507-24F112BD4774}" type="presOf" srcId="{824E3D12-AE79-49BE-BCA8-239C019386F2}" destId="{8C721063-BBF6-447C-BDA9-A150E99F5112}" srcOrd="0" destOrd="0" presId="urn:microsoft.com/office/officeart/2005/8/layout/radial1"/>
    <dgm:cxn modelId="{4D36EE2D-AFD7-4021-A81E-18A66E9FE407}" type="presOf" srcId="{754180D2-AB93-4F02-8DBB-F8864B56ECDD}" destId="{7F2B6DFB-8D01-4843-9127-972E2FFA9ECF}" srcOrd="0" destOrd="0" presId="urn:microsoft.com/office/officeart/2005/8/layout/radial1"/>
    <dgm:cxn modelId="{9333ECE2-FDC1-4356-883F-A8576884B662}" type="presOf" srcId="{736C1844-E9C3-42CE-A97B-35863942E23F}" destId="{034895C6-8392-4FB0-9ECC-C266DF61B390}" srcOrd="0" destOrd="0" presId="urn:microsoft.com/office/officeart/2005/8/layout/radial1"/>
    <dgm:cxn modelId="{A414BEDE-3634-4F45-A976-91EB13A67041}" type="presOf" srcId="{4D8AAD03-F024-44C6-9CAD-A26755453DBE}" destId="{44076732-F22E-49F8-B026-8EF358112AA4}" srcOrd="1" destOrd="0" presId="urn:microsoft.com/office/officeart/2005/8/layout/radial1"/>
    <dgm:cxn modelId="{5D22E392-DEB4-4B98-BA9B-3654212F284F}" srcId="{CB9E1C21-4F77-416A-9BE8-C3C42824ED97}" destId="{736C1844-E9C3-42CE-A97B-35863942E23F}" srcOrd="3" destOrd="0" parTransId="{CB8B829A-67F2-4F75-9E89-84BCFC3ABA00}" sibTransId="{1F28208F-A169-4EA0-8048-B5A9EE4C4E2C}"/>
    <dgm:cxn modelId="{EC4C76AD-854E-4660-BF78-B743F2160483}" type="presOf" srcId="{4D8AAD03-F024-44C6-9CAD-A26755453DBE}" destId="{5377C108-15E6-4B07-AD6B-F9C37934B37C}" srcOrd="0" destOrd="0" presId="urn:microsoft.com/office/officeart/2005/8/layout/radial1"/>
    <dgm:cxn modelId="{C5A1309B-9CA1-4165-9648-C4F258B3BFC6}" srcId="{522D692B-B2B8-482B-A4FE-312C129EDEFE}" destId="{CB9E1C21-4F77-416A-9BE8-C3C42824ED97}" srcOrd="0" destOrd="0" parTransId="{43D1BF9F-7816-4B1C-BB58-89DEDF1D63ED}" sibTransId="{D05804E2-DE81-4B57-9EE0-154258FC9CDB}"/>
    <dgm:cxn modelId="{61280666-EA5C-4785-978C-8B09B1C74BA9}" srcId="{CB9E1C21-4F77-416A-9BE8-C3C42824ED97}" destId="{754180D2-AB93-4F02-8DBB-F8864B56ECDD}" srcOrd="1" destOrd="0" parTransId="{824E3D12-AE79-49BE-BCA8-239C019386F2}" sibTransId="{76ECCB1B-A149-4434-A368-504AF8F5F424}"/>
    <dgm:cxn modelId="{5054022E-295E-4D1D-B5CC-053B0849F265}" srcId="{CB9E1C21-4F77-416A-9BE8-C3C42824ED97}" destId="{C6800DBF-7DB6-45E5-B73D-F7D96DF059ED}" srcOrd="2" destOrd="0" parTransId="{BF6019C6-22EC-4990-B3D8-B24D36A7F03F}" sibTransId="{24D2893E-8C2E-4347-9DA7-94D6E7026B62}"/>
    <dgm:cxn modelId="{A8A47DA1-50E6-483C-A5BC-ABAC7CA803A0}" type="presOf" srcId="{586FDD18-FBC8-4C0E-B526-B5201EC4D7C7}" destId="{4C504097-B9B6-47A8-9304-64D335FD2E52}" srcOrd="0" destOrd="0" presId="urn:microsoft.com/office/officeart/2005/8/layout/radial1"/>
    <dgm:cxn modelId="{38427CD6-1F0D-403F-85E4-45E5148326B8}" type="presParOf" srcId="{C8860D7F-F721-4681-A934-0FC17A976CB0}" destId="{951FE0E2-E895-4306-8C6E-48D86E9FE7FE}" srcOrd="0" destOrd="0" presId="urn:microsoft.com/office/officeart/2005/8/layout/radial1"/>
    <dgm:cxn modelId="{AB6DFC07-D7F7-4319-8107-DB4EF8179594}" type="presParOf" srcId="{C8860D7F-F721-4681-A934-0FC17A976CB0}" destId="{5377C108-15E6-4B07-AD6B-F9C37934B37C}" srcOrd="1" destOrd="0" presId="urn:microsoft.com/office/officeart/2005/8/layout/radial1"/>
    <dgm:cxn modelId="{2B837DD5-8045-4A38-8F7C-C0A82A19A6BD}" type="presParOf" srcId="{5377C108-15E6-4B07-AD6B-F9C37934B37C}" destId="{44076732-F22E-49F8-B026-8EF358112AA4}" srcOrd="0" destOrd="0" presId="urn:microsoft.com/office/officeart/2005/8/layout/radial1"/>
    <dgm:cxn modelId="{A4660725-2B32-4752-A3F1-9D0A230C2090}" type="presParOf" srcId="{C8860D7F-F721-4681-A934-0FC17A976CB0}" destId="{4C504097-B9B6-47A8-9304-64D335FD2E52}" srcOrd="2" destOrd="0" presId="urn:microsoft.com/office/officeart/2005/8/layout/radial1"/>
    <dgm:cxn modelId="{F55444B5-398C-4B85-9C8C-A32FB3CBBAFF}" type="presParOf" srcId="{C8860D7F-F721-4681-A934-0FC17A976CB0}" destId="{8C721063-BBF6-447C-BDA9-A150E99F5112}" srcOrd="3" destOrd="0" presId="urn:microsoft.com/office/officeart/2005/8/layout/radial1"/>
    <dgm:cxn modelId="{7B406972-E83E-4664-BFC7-C87040077937}" type="presParOf" srcId="{8C721063-BBF6-447C-BDA9-A150E99F5112}" destId="{AC453231-E56A-4E2B-B161-7A1B90819CA7}" srcOrd="0" destOrd="0" presId="urn:microsoft.com/office/officeart/2005/8/layout/radial1"/>
    <dgm:cxn modelId="{8AE3E078-9768-4DE6-A61B-D8A1850A9D8A}" type="presParOf" srcId="{C8860D7F-F721-4681-A934-0FC17A976CB0}" destId="{7F2B6DFB-8D01-4843-9127-972E2FFA9ECF}" srcOrd="4" destOrd="0" presId="urn:microsoft.com/office/officeart/2005/8/layout/radial1"/>
    <dgm:cxn modelId="{9A3DC79B-0880-4807-8448-E94294CD643F}" type="presParOf" srcId="{C8860D7F-F721-4681-A934-0FC17A976CB0}" destId="{6D31D614-F1F3-472C-9601-E9F95AE2995C}" srcOrd="5" destOrd="0" presId="urn:microsoft.com/office/officeart/2005/8/layout/radial1"/>
    <dgm:cxn modelId="{A7A6C516-0DF9-4A21-8716-F2CD5BBA7110}" type="presParOf" srcId="{6D31D614-F1F3-472C-9601-E9F95AE2995C}" destId="{BBB2E43A-C19A-4808-BE70-E49685B8456F}" srcOrd="0" destOrd="0" presId="urn:microsoft.com/office/officeart/2005/8/layout/radial1"/>
    <dgm:cxn modelId="{C6B491AF-69D3-4FEA-9B7E-E9C87AFA4754}" type="presParOf" srcId="{C8860D7F-F721-4681-A934-0FC17A976CB0}" destId="{2104146F-88DB-40C4-AD77-959BA0A6F920}" srcOrd="6" destOrd="0" presId="urn:microsoft.com/office/officeart/2005/8/layout/radial1"/>
    <dgm:cxn modelId="{1DEB1CAA-0749-4EB4-B7AE-3547491BAEE4}" type="presParOf" srcId="{C8860D7F-F721-4681-A934-0FC17A976CB0}" destId="{61AD24B7-6D46-4D7D-9B2F-5460554C3A0A}" srcOrd="7" destOrd="0" presId="urn:microsoft.com/office/officeart/2005/8/layout/radial1"/>
    <dgm:cxn modelId="{AC91C5AC-ABCE-474D-9D9A-AC2C52CE6925}" type="presParOf" srcId="{61AD24B7-6D46-4D7D-9B2F-5460554C3A0A}" destId="{340CBE11-5BC4-472F-946E-88633EACDB3F}" srcOrd="0" destOrd="0" presId="urn:microsoft.com/office/officeart/2005/8/layout/radial1"/>
    <dgm:cxn modelId="{3EE39EEA-C114-49EA-B2D0-5E13F39A8FAD}" type="presParOf" srcId="{C8860D7F-F721-4681-A934-0FC17A976CB0}" destId="{034895C6-8392-4FB0-9ECC-C266DF61B390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1FE0E2-E895-4306-8C6E-48D86E9FE7FE}">
      <dsp:nvSpPr>
        <dsp:cNvPr id="0" name=""/>
        <dsp:cNvSpPr/>
      </dsp:nvSpPr>
      <dsp:spPr>
        <a:xfrm>
          <a:off x="2934471" y="1888486"/>
          <a:ext cx="2206225" cy="2206225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0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빅분기</a:t>
          </a:r>
          <a:endParaRPr lang="ko-KR" altLang="en-US" sz="4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sp:txBody>
      <dsp:txXfrm>
        <a:off x="3257565" y="2211580"/>
        <a:ext cx="1560037" cy="1560037"/>
      </dsp:txXfrm>
    </dsp:sp>
    <dsp:sp modelId="{5377C108-15E6-4B07-AD6B-F9C37934B37C}">
      <dsp:nvSpPr>
        <dsp:cNvPr id="0" name=""/>
        <dsp:cNvSpPr/>
      </dsp:nvSpPr>
      <dsp:spPr>
        <a:xfrm rot="16200000">
          <a:off x="3916848" y="1749394"/>
          <a:ext cx="241471" cy="36712"/>
        </a:xfrm>
        <a:custGeom>
          <a:avLst/>
          <a:gdLst/>
          <a:ahLst/>
          <a:cxnLst/>
          <a:rect l="0" t="0" r="0" b="0"/>
          <a:pathLst>
            <a:path>
              <a:moveTo>
                <a:pt x="0" y="18356"/>
              </a:moveTo>
              <a:lnTo>
                <a:pt x="241471" y="1835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031547" y="1761713"/>
        <a:ext cx="12073" cy="12073"/>
      </dsp:txXfrm>
    </dsp:sp>
    <dsp:sp modelId="{4C504097-B9B6-47A8-9304-64D335FD2E52}">
      <dsp:nvSpPr>
        <dsp:cNvPr id="0" name=""/>
        <dsp:cNvSpPr/>
      </dsp:nvSpPr>
      <dsp:spPr>
        <a:xfrm>
          <a:off x="3214077" y="0"/>
          <a:ext cx="1647014" cy="1647014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현충호</a:t>
          </a:r>
          <a:endParaRPr lang="ko-KR" alt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sp:txBody>
      <dsp:txXfrm>
        <a:off x="3455277" y="241200"/>
        <a:ext cx="1164614" cy="1164614"/>
      </dsp:txXfrm>
    </dsp:sp>
    <dsp:sp modelId="{8C721063-BBF6-447C-BDA9-A150E99F5112}">
      <dsp:nvSpPr>
        <dsp:cNvPr id="0" name=""/>
        <dsp:cNvSpPr/>
      </dsp:nvSpPr>
      <dsp:spPr>
        <a:xfrm>
          <a:off x="5140697" y="2973243"/>
          <a:ext cx="268256" cy="36712"/>
        </a:xfrm>
        <a:custGeom>
          <a:avLst/>
          <a:gdLst/>
          <a:ahLst/>
          <a:cxnLst/>
          <a:rect l="0" t="0" r="0" b="0"/>
          <a:pathLst>
            <a:path>
              <a:moveTo>
                <a:pt x="0" y="18356"/>
              </a:moveTo>
              <a:lnTo>
                <a:pt x="268256" y="1835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268119" y="2984893"/>
        <a:ext cx="13412" cy="13412"/>
      </dsp:txXfrm>
    </dsp:sp>
    <dsp:sp modelId="{7F2B6DFB-8D01-4843-9127-972E2FFA9ECF}">
      <dsp:nvSpPr>
        <dsp:cNvPr id="0" name=""/>
        <dsp:cNvSpPr/>
      </dsp:nvSpPr>
      <dsp:spPr>
        <a:xfrm>
          <a:off x="5408954" y="2168092"/>
          <a:ext cx="1647014" cy="1647014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이한규</a:t>
          </a:r>
          <a:endParaRPr lang="ko-KR" alt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sp:txBody>
      <dsp:txXfrm>
        <a:off x="5650154" y="2409292"/>
        <a:ext cx="1164614" cy="1164614"/>
      </dsp:txXfrm>
    </dsp:sp>
    <dsp:sp modelId="{6D31D614-F1F3-472C-9601-E9F95AE2995C}">
      <dsp:nvSpPr>
        <dsp:cNvPr id="0" name=""/>
        <dsp:cNvSpPr/>
      </dsp:nvSpPr>
      <dsp:spPr>
        <a:xfrm rot="5400000">
          <a:off x="3916848" y="4197091"/>
          <a:ext cx="241471" cy="36712"/>
        </a:xfrm>
        <a:custGeom>
          <a:avLst/>
          <a:gdLst/>
          <a:ahLst/>
          <a:cxnLst/>
          <a:rect l="0" t="0" r="0" b="0"/>
          <a:pathLst>
            <a:path>
              <a:moveTo>
                <a:pt x="0" y="18356"/>
              </a:moveTo>
              <a:lnTo>
                <a:pt x="241471" y="1835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031547" y="4209411"/>
        <a:ext cx="12073" cy="12073"/>
      </dsp:txXfrm>
    </dsp:sp>
    <dsp:sp modelId="{2104146F-88DB-40C4-AD77-959BA0A6F920}">
      <dsp:nvSpPr>
        <dsp:cNvPr id="0" name=""/>
        <dsp:cNvSpPr/>
      </dsp:nvSpPr>
      <dsp:spPr>
        <a:xfrm>
          <a:off x="3214077" y="4336184"/>
          <a:ext cx="1647014" cy="1647014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정하율</a:t>
          </a:r>
          <a:endParaRPr lang="ko-KR" alt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sp:txBody>
      <dsp:txXfrm>
        <a:off x="3455277" y="4577384"/>
        <a:ext cx="1164614" cy="1164614"/>
      </dsp:txXfrm>
    </dsp:sp>
    <dsp:sp modelId="{61AD24B7-6D46-4D7D-9B2F-5460554C3A0A}">
      <dsp:nvSpPr>
        <dsp:cNvPr id="0" name=""/>
        <dsp:cNvSpPr/>
      </dsp:nvSpPr>
      <dsp:spPr>
        <a:xfrm rot="10800000">
          <a:off x="2678077" y="2973243"/>
          <a:ext cx="256394" cy="36712"/>
        </a:xfrm>
        <a:custGeom>
          <a:avLst/>
          <a:gdLst/>
          <a:ahLst/>
          <a:cxnLst/>
          <a:rect l="0" t="0" r="0" b="0"/>
          <a:pathLst>
            <a:path>
              <a:moveTo>
                <a:pt x="0" y="18356"/>
              </a:moveTo>
              <a:lnTo>
                <a:pt x="256394" y="1835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 rot="10800000">
        <a:off x="2799864" y="2985189"/>
        <a:ext cx="12819" cy="12819"/>
      </dsp:txXfrm>
    </dsp:sp>
    <dsp:sp modelId="{034895C6-8392-4FB0-9ECC-C266DF61B390}">
      <dsp:nvSpPr>
        <dsp:cNvPr id="0" name=""/>
        <dsp:cNvSpPr/>
      </dsp:nvSpPr>
      <dsp:spPr>
        <a:xfrm>
          <a:off x="1031062" y="2168092"/>
          <a:ext cx="1647014" cy="1647014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rPr>
            <a:t>장지훈</a:t>
          </a:r>
          <a:endParaRPr lang="ko-KR" alt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스퀘어라운드 Bold" panose="020B0600000101010101" pitchFamily="50" charset="-127"/>
            <a:ea typeface="나눔스퀘어라운드 Bold" panose="020B0600000101010101" pitchFamily="50" charset="-127"/>
          </a:endParaRPr>
        </a:p>
      </dsp:txBody>
      <dsp:txXfrm>
        <a:off x="1272262" y="2409292"/>
        <a:ext cx="1164614" cy="1164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EF2DD50B-2FDD-48B7-86A7-2D52B8BD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0956">
            <a:off x="-886244" y="29448"/>
            <a:ext cx="13564137" cy="63898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03586" y="2612988"/>
            <a:ext cx="154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 rot="20399759">
            <a:off x="4253887" y="1381284"/>
            <a:ext cx="7234229" cy="2056838"/>
            <a:chOff x="4290067" y="1413628"/>
            <a:chExt cx="7234229" cy="2056838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B4A90FBE-A59D-4013-9F7A-AFE93874FF90}"/>
                </a:ext>
              </a:extLst>
            </p:cNvPr>
            <p:cNvSpPr txBox="1"/>
            <p:nvPr/>
          </p:nvSpPr>
          <p:spPr>
            <a:xfrm>
              <a:off x="5687537" y="2585050"/>
              <a:ext cx="1584087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000" b="1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</a:t>
              </a:r>
              <a:endParaRPr lang="ko-KR" altLang="en-US" sz="4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21157407">
              <a:off x="4290067" y="1473198"/>
              <a:ext cx="168216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빅</a:t>
              </a:r>
              <a:endParaRPr lang="ko-KR" altLang="en-US" sz="12000" dirty="0"/>
            </a:p>
          </p:txBody>
        </p:sp>
        <p:sp>
          <p:nvSpPr>
            <p:cNvPr id="7" name="TextBox 6"/>
            <p:cNvSpPr txBox="1"/>
            <p:nvPr/>
          </p:nvSpPr>
          <p:spPr>
            <a:xfrm rot="195821">
              <a:off x="7304634" y="1413628"/>
              <a:ext cx="168216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분</a:t>
              </a:r>
              <a:endParaRPr lang="ko-KR" altLang="en-US" sz="12000" dirty="0"/>
            </a:p>
          </p:txBody>
        </p:sp>
        <p:sp>
          <p:nvSpPr>
            <p:cNvPr id="8" name="TextBox 7"/>
            <p:cNvSpPr txBox="1"/>
            <p:nvPr/>
          </p:nvSpPr>
          <p:spPr>
            <a:xfrm rot="21448163">
              <a:off x="9490789" y="1531474"/>
              <a:ext cx="168216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기</a:t>
              </a:r>
              <a:endParaRPr lang="ko-KR" altLang="en-US" sz="1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B4A90FBE-A59D-4013-9F7A-AFE93874FF90}"/>
                </a:ext>
              </a:extLst>
            </p:cNvPr>
            <p:cNvSpPr txBox="1"/>
            <p:nvPr/>
          </p:nvSpPr>
          <p:spPr>
            <a:xfrm>
              <a:off x="8546895" y="2618446"/>
              <a:ext cx="651140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000" b="1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석</a:t>
              </a:r>
              <a:endParaRPr lang="ko-KR" altLang="en-US" sz="4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B4A90FBE-A59D-4013-9F7A-AFE93874FF90}"/>
                </a:ext>
              </a:extLst>
            </p:cNvPr>
            <p:cNvSpPr txBox="1"/>
            <p:nvPr/>
          </p:nvSpPr>
          <p:spPr>
            <a:xfrm>
              <a:off x="10873156" y="2563705"/>
              <a:ext cx="651140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000" b="1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</a:t>
              </a:r>
              <a:endParaRPr lang="ko-KR" altLang="en-US" sz="4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55370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B34DA5A-15CD-4088-A7BD-AC039ACD6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AE332E1E-B57B-4B58-9541-22D7DF40C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EF3D946-7558-4631-B22E-EB78E579DD9C}"/>
              </a:ext>
            </a:extLst>
          </p:cNvPr>
          <p:cNvSpPr txBox="1"/>
          <p:nvPr/>
        </p:nvSpPr>
        <p:spPr>
          <a:xfrm>
            <a:off x="4090485" y="2651460"/>
            <a:ext cx="4011034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Q &amp; A</a:t>
            </a:r>
            <a:endParaRPr lang="ko-KR" altLang="en-US" sz="1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92767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C4E83D0-050B-4728-80AB-903D51944219}"/>
              </a:ext>
            </a:extLst>
          </p:cNvPr>
          <p:cNvSpPr txBox="1"/>
          <p:nvPr/>
        </p:nvSpPr>
        <p:spPr>
          <a:xfrm>
            <a:off x="2817702" y="2705725"/>
            <a:ext cx="65566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감사합니다 </a:t>
            </a:r>
            <a:r>
              <a:rPr lang="en-US" altLang="ko-KR" sz="8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</a:t>
            </a:r>
            <a:endParaRPr lang="ko-KR" altLang="en-US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EF2DD50B-2FDD-48B7-86A7-2D52B8BD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0956">
            <a:off x="-886244" y="29448"/>
            <a:ext cx="13564137" cy="63898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03586" y="2612988"/>
            <a:ext cx="154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 rot="20399759">
            <a:off x="4232371" y="1424316"/>
            <a:ext cx="7234229" cy="2056838"/>
            <a:chOff x="4290067" y="1413628"/>
            <a:chExt cx="7234229" cy="2056838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B4A90FBE-A59D-4013-9F7A-AFE93874FF90}"/>
                </a:ext>
              </a:extLst>
            </p:cNvPr>
            <p:cNvSpPr txBox="1"/>
            <p:nvPr/>
          </p:nvSpPr>
          <p:spPr>
            <a:xfrm>
              <a:off x="5687537" y="2585050"/>
              <a:ext cx="1584087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000" b="1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</a:t>
              </a:r>
              <a:endParaRPr lang="ko-KR" altLang="en-US" sz="4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21157407">
              <a:off x="4290067" y="1473198"/>
              <a:ext cx="168216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빅</a:t>
              </a:r>
              <a:endParaRPr lang="ko-KR" altLang="en-US" sz="12000" dirty="0"/>
            </a:p>
          </p:txBody>
        </p:sp>
        <p:sp>
          <p:nvSpPr>
            <p:cNvPr id="7" name="TextBox 6"/>
            <p:cNvSpPr txBox="1"/>
            <p:nvPr/>
          </p:nvSpPr>
          <p:spPr>
            <a:xfrm rot="195821">
              <a:off x="7304634" y="1413628"/>
              <a:ext cx="168216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분</a:t>
              </a:r>
              <a:endParaRPr lang="ko-KR" altLang="en-US" sz="12000" dirty="0"/>
            </a:p>
          </p:txBody>
        </p:sp>
        <p:sp>
          <p:nvSpPr>
            <p:cNvPr id="8" name="TextBox 7"/>
            <p:cNvSpPr txBox="1"/>
            <p:nvPr/>
          </p:nvSpPr>
          <p:spPr>
            <a:xfrm rot="21448163">
              <a:off x="9490789" y="1531474"/>
              <a:ext cx="168216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기</a:t>
              </a:r>
              <a:endParaRPr lang="ko-KR" altLang="en-US" sz="1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B4A90FBE-A59D-4013-9F7A-AFE93874FF90}"/>
                </a:ext>
              </a:extLst>
            </p:cNvPr>
            <p:cNvSpPr txBox="1"/>
            <p:nvPr/>
          </p:nvSpPr>
          <p:spPr>
            <a:xfrm>
              <a:off x="8546895" y="2618446"/>
              <a:ext cx="651140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000" b="1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석</a:t>
              </a:r>
              <a:endParaRPr lang="ko-KR" altLang="en-US" sz="4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B4A90FBE-A59D-4013-9F7A-AFE93874FF90}"/>
                </a:ext>
              </a:extLst>
            </p:cNvPr>
            <p:cNvSpPr txBox="1"/>
            <p:nvPr/>
          </p:nvSpPr>
          <p:spPr>
            <a:xfrm>
              <a:off x="10873156" y="2563705"/>
              <a:ext cx="651140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000" b="1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</a:t>
              </a:r>
              <a:endParaRPr lang="ko-KR" altLang="en-US" sz="4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37" y="4883975"/>
            <a:ext cx="2208518" cy="1433469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  <a:softEdge rad="127000"/>
          </a:effec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4904" y="4953006"/>
            <a:ext cx="2057770" cy="129540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12" y="5023289"/>
            <a:ext cx="1827994" cy="122512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711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6989380" y="0"/>
            <a:ext cx="520262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F6CE42A-1E22-4CD2-B33B-C1D0F9EF83FD}"/>
              </a:ext>
            </a:extLst>
          </p:cNvPr>
          <p:cNvSpPr txBox="1"/>
          <p:nvPr/>
        </p:nvSpPr>
        <p:spPr>
          <a:xfrm>
            <a:off x="6969649" y="2944446"/>
            <a:ext cx="5078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Members</a:t>
            </a:r>
            <a:endParaRPr lang="ko-KR" altLang="en-US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831817013"/>
              </p:ext>
            </p:extLst>
          </p:nvPr>
        </p:nvGraphicFramePr>
        <p:xfrm>
          <a:off x="-556868" y="542251"/>
          <a:ext cx="8075169" cy="5983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C:\Users\IT-5C\Downloads\littledeep_crown\littledeep_crown_style2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612" y="-363458"/>
            <a:ext cx="1617726" cy="161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322130" y="3810557"/>
            <a:ext cx="938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시각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983" y="1648273"/>
            <a:ext cx="938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총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괄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37937" y="5972845"/>
            <a:ext cx="1432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검증 및 </a:t>
            </a: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+mj-ea"/>
              </a:rPr>
              <a:t>PPT 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6337" y="3799800"/>
            <a:ext cx="141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정리 및 발표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17425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0303A9F-B6A1-4328-AB37-35DE55207C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91" y="1493520"/>
            <a:ext cx="5427617" cy="3676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4047502" y="2547076"/>
            <a:ext cx="38970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Topics</a:t>
            </a:r>
            <a:endParaRPr lang="ko-KR" altLang="en-US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6282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0" y="0"/>
            <a:ext cx="478220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55426FD-9E53-4BA7-B412-C0DB94C82813}"/>
              </a:ext>
            </a:extLst>
          </p:cNvPr>
          <p:cNvSpPr txBox="1"/>
          <p:nvPr/>
        </p:nvSpPr>
        <p:spPr>
          <a:xfrm>
            <a:off x="4009222" y="2857085"/>
            <a:ext cx="17071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0" b="1" dirty="0" smtClean="0">
                <a:solidFill>
                  <a:srgbClr val="FBCC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&amp;</a:t>
            </a:r>
            <a:endParaRPr lang="ko-KR" altLang="en-US" sz="12000" b="1" dirty="0">
              <a:solidFill>
                <a:srgbClr val="FBCC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E8C9F7F-65E8-44A7-A8AF-702D2F660DF6}"/>
              </a:ext>
            </a:extLst>
          </p:cNvPr>
          <p:cNvSpPr txBox="1"/>
          <p:nvPr/>
        </p:nvSpPr>
        <p:spPr>
          <a:xfrm>
            <a:off x="936270" y="421053"/>
            <a:ext cx="2626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도서관과 </a:t>
            </a:r>
            <a:endParaRPr lang="en-US" altLang="ko-KR" sz="4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서점이 </a:t>
            </a:r>
            <a:endParaRPr lang="en-US" altLang="ko-KR" sz="4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많으면 </a:t>
            </a:r>
            <a:endParaRPr lang="en-US" altLang="ko-KR" sz="4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교육열이 </a:t>
            </a:r>
            <a:endParaRPr lang="en-US" altLang="ko-KR" sz="4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높은가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7E23B53-257D-4A0A-8F43-2115983605C0}"/>
              </a:ext>
            </a:extLst>
          </p:cNvPr>
          <p:cNvSpPr txBox="1"/>
          <p:nvPr/>
        </p:nvSpPr>
        <p:spPr>
          <a:xfrm>
            <a:off x="6835281" y="3010002"/>
            <a:ext cx="46393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초등학교 근처 </a:t>
            </a:r>
            <a:endParaRPr lang="en-US" altLang="ko-KR" sz="4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어린이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보호구역 </a:t>
            </a:r>
            <a:endParaRPr lang="en-US" altLang="ko-KR" sz="4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설정으로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인해 </a:t>
            </a:r>
            <a:endParaRPr lang="en-US" altLang="ko-KR" sz="4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어린이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사고율 </a:t>
            </a:r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감소가 </a:t>
            </a:r>
            <a:endParaRPr lang="en-US" altLang="ko-KR" sz="4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분명한가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4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8525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4782207" y="0"/>
            <a:ext cx="740979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0" y="0"/>
            <a:ext cx="478220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55426FD-9E53-4BA7-B412-C0DB94C82813}"/>
              </a:ext>
            </a:extLst>
          </p:cNvPr>
          <p:cNvSpPr txBox="1"/>
          <p:nvPr/>
        </p:nvSpPr>
        <p:spPr>
          <a:xfrm>
            <a:off x="4009222" y="2857085"/>
            <a:ext cx="17071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0" b="1" dirty="0" smtClean="0">
                <a:solidFill>
                  <a:srgbClr val="FBCC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&amp;</a:t>
            </a:r>
            <a:endParaRPr lang="ko-KR" altLang="en-US" sz="12000" b="1" dirty="0">
              <a:solidFill>
                <a:srgbClr val="FBCC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E8C9F7F-65E8-44A7-A8AF-702D2F660DF6}"/>
              </a:ext>
            </a:extLst>
          </p:cNvPr>
          <p:cNvSpPr txBox="1"/>
          <p:nvPr/>
        </p:nvSpPr>
        <p:spPr>
          <a:xfrm>
            <a:off x="936270" y="421053"/>
            <a:ext cx="2626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도서관과 </a:t>
            </a:r>
            <a:endParaRPr lang="en-US" altLang="ko-KR" sz="4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서점이 </a:t>
            </a:r>
            <a:endParaRPr lang="en-US" altLang="ko-KR" sz="4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많으면 </a:t>
            </a:r>
            <a:endParaRPr lang="en-US" altLang="ko-KR" sz="4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교육열이 </a:t>
            </a:r>
            <a:endParaRPr lang="en-US" altLang="ko-KR" sz="4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높은가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7E23B53-257D-4A0A-8F43-2115983605C0}"/>
              </a:ext>
            </a:extLst>
          </p:cNvPr>
          <p:cNvSpPr txBox="1"/>
          <p:nvPr/>
        </p:nvSpPr>
        <p:spPr>
          <a:xfrm>
            <a:off x="6835281" y="3010002"/>
            <a:ext cx="46393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초등학교 근처 </a:t>
            </a:r>
            <a:endParaRPr lang="en-US" altLang="ko-KR" sz="4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어린이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보호구역 </a:t>
            </a:r>
            <a:endParaRPr lang="en-US" altLang="ko-KR" sz="4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설정으로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인해 </a:t>
            </a:r>
            <a:endParaRPr lang="en-US" altLang="ko-KR" sz="4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어린이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사고율 </a:t>
            </a:r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감소가 </a:t>
            </a:r>
            <a:endParaRPr lang="en-US" altLang="ko-KR" sz="4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분명한가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4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1" name="Picture 3" descr="C:\Users\IT-5C\Desktop\도서관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6" y="4595050"/>
            <a:ext cx="3580130" cy="2002301"/>
          </a:xfrm>
          <a:prstGeom prst="rect">
            <a:avLst/>
          </a:prstGeom>
          <a:noFill/>
          <a:effectLst>
            <a:softEdge rad="381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IT-5C\Desktop\111111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39" y="364326"/>
            <a:ext cx="5052675" cy="2683614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85139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587B8C3-8203-437B-AFB0-A593166B3D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729" y="1728732"/>
            <a:ext cx="3204542" cy="3204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3317034" y="2757283"/>
            <a:ext cx="55579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Schedule</a:t>
            </a:r>
            <a:endParaRPr lang="ko-KR" altLang="en-US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91686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439B961-3A16-4A9E-BCB7-72566C434C2B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531B1E1-3197-48C6-B4B6-768B1186BB82}"/>
              </a:ext>
            </a:extLst>
          </p:cNvPr>
          <p:cNvSpPr txBox="1"/>
          <p:nvPr/>
        </p:nvSpPr>
        <p:spPr>
          <a:xfrm>
            <a:off x="289234" y="2877340"/>
            <a:ext cx="339040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ko-KR" altLang="en-US" sz="3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주제 </a:t>
            </a:r>
            <a:r>
              <a:rPr lang="ko-KR" altLang="en-US" sz="3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선정 </a:t>
            </a:r>
            <a:endParaRPr lang="en-US" altLang="ko-KR" sz="3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pPr algn="just"/>
            <a:endParaRPr lang="en-US" altLang="ko-KR" sz="1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ko-KR" altLang="en-US" sz="3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데이터 </a:t>
            </a:r>
            <a:r>
              <a:rPr lang="ko-KR" altLang="en-US" sz="3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수집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E9FB813-592D-4739-8A34-53BF18CC2413}"/>
              </a:ext>
            </a:extLst>
          </p:cNvPr>
          <p:cNvSpPr txBox="1"/>
          <p:nvPr/>
        </p:nvSpPr>
        <p:spPr>
          <a:xfrm>
            <a:off x="4400796" y="2880754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ko-KR" altLang="en-US" sz="36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데이터 정</a:t>
            </a:r>
            <a:r>
              <a:rPr lang="ko-KR" altLang="en-US" sz="3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제</a:t>
            </a:r>
            <a:endParaRPr lang="en-US" altLang="ko-KR" sz="3600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pPr algn="just"/>
            <a:r>
              <a:rPr lang="en-US" altLang="ko-KR" sz="10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  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ko-KR" altLang="en-US" sz="36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시각화</a:t>
            </a:r>
            <a:endParaRPr lang="en-US" altLang="ko-KR" sz="3600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pPr algn="just"/>
            <a:r>
              <a:rPr lang="en-US" altLang="ko-KR" sz="10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  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ko-KR" altLang="en-US" sz="36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검</a:t>
            </a:r>
            <a:r>
              <a:rPr lang="ko-KR" altLang="en-US" sz="3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8CF4CAD-DA79-486E-B325-39D78D927F8D}"/>
              </a:ext>
            </a:extLst>
          </p:cNvPr>
          <p:cNvSpPr txBox="1"/>
          <p:nvPr/>
        </p:nvSpPr>
        <p:spPr>
          <a:xfrm>
            <a:off x="8449296" y="2899286"/>
            <a:ext cx="3658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ko-KR" altLang="en-US" sz="3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발표 </a:t>
            </a:r>
            <a:r>
              <a:rPr lang="ko-KR" altLang="en-US" sz="360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자료 </a:t>
            </a:r>
            <a:r>
              <a:rPr lang="ko-KR" altLang="en-US" sz="36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완성</a:t>
            </a:r>
            <a:r>
              <a:rPr lang="en-US" altLang="ko-KR" sz="1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 </a:t>
            </a:r>
            <a:endParaRPr lang="en-US" altLang="ko-KR" sz="1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ko-KR" altLang="en-US" sz="3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발표 </a:t>
            </a:r>
            <a:r>
              <a:rPr lang="ko-KR" altLang="en-US" sz="3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준비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772334" y="1227072"/>
            <a:ext cx="2349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+mj-ea"/>
                <a:ea typeface="+mj-ea"/>
              </a:rPr>
              <a:t>STEP 1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4897901" y="1227072"/>
            <a:ext cx="2349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+mj-ea"/>
                <a:ea typeface="+mj-ea"/>
              </a:rPr>
              <a:t>STEP 2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8980903" y="1227072"/>
            <a:ext cx="2349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+mj-ea"/>
                <a:ea typeface="+mj-ea"/>
              </a:rPr>
              <a:t>STEP 3</a:t>
            </a:r>
            <a:endParaRPr lang="ko-KR" altLang="en-US" sz="32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49608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439B961-3A16-4A9E-BCB7-72566C434C2B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531B1E1-3197-48C6-B4B6-768B1186BB82}"/>
              </a:ext>
            </a:extLst>
          </p:cNvPr>
          <p:cNvSpPr txBox="1"/>
          <p:nvPr/>
        </p:nvSpPr>
        <p:spPr>
          <a:xfrm>
            <a:off x="289234" y="2877340"/>
            <a:ext cx="339040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ko-KR" altLang="en-US" sz="3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주제 </a:t>
            </a:r>
            <a:r>
              <a:rPr lang="ko-KR" altLang="en-US" sz="3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선정 </a:t>
            </a:r>
            <a:endParaRPr lang="en-US" altLang="ko-KR" sz="3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pPr algn="just"/>
            <a:endParaRPr lang="en-US" altLang="ko-KR" sz="1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ko-KR" altLang="en-US" sz="3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데이터 </a:t>
            </a:r>
            <a:r>
              <a:rPr lang="ko-KR" altLang="en-US" sz="3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수집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E9FB813-592D-4739-8A34-53BF18CC2413}"/>
              </a:ext>
            </a:extLst>
          </p:cNvPr>
          <p:cNvSpPr txBox="1"/>
          <p:nvPr/>
        </p:nvSpPr>
        <p:spPr>
          <a:xfrm>
            <a:off x="4400796" y="2880754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ko-KR" altLang="en-US" sz="36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데이터 정</a:t>
            </a:r>
            <a:r>
              <a:rPr lang="ko-KR" altLang="en-US" sz="3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제</a:t>
            </a:r>
            <a:endParaRPr lang="en-US" altLang="ko-KR" sz="3600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pPr algn="just"/>
            <a:r>
              <a:rPr lang="en-US" altLang="ko-KR" sz="10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  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ko-KR" altLang="en-US" sz="36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시각화</a:t>
            </a:r>
            <a:endParaRPr lang="en-US" altLang="ko-KR" sz="3600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pPr algn="just"/>
            <a:r>
              <a:rPr lang="en-US" altLang="ko-KR" sz="10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  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ko-KR" altLang="en-US" sz="36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검</a:t>
            </a:r>
            <a:r>
              <a:rPr lang="ko-KR" altLang="en-US" sz="3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8CF4CAD-DA79-486E-B325-39D78D927F8D}"/>
              </a:ext>
            </a:extLst>
          </p:cNvPr>
          <p:cNvSpPr txBox="1"/>
          <p:nvPr/>
        </p:nvSpPr>
        <p:spPr>
          <a:xfrm>
            <a:off x="8449296" y="2899286"/>
            <a:ext cx="3658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en-US" altLang="ko-KR" sz="3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PPT 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ko-KR" altLang="en-US" sz="3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발표 </a:t>
            </a:r>
            <a:r>
              <a:rPr lang="ko-KR" altLang="en-US" sz="3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준비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772334" y="1227072"/>
            <a:ext cx="2349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+mj-ea"/>
                <a:ea typeface="+mj-ea"/>
              </a:rPr>
              <a:t>STEP 1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4897901" y="1227072"/>
            <a:ext cx="2349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+mj-ea"/>
                <a:ea typeface="+mj-ea"/>
              </a:rPr>
              <a:t>STEP 2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8980903" y="1227072"/>
            <a:ext cx="2349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+mj-ea"/>
                <a:ea typeface="+mj-ea"/>
              </a:rPr>
              <a:t>STEP 3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730294" y="1754505"/>
            <a:ext cx="2349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11/9 ~ 11/20</a:t>
            </a:r>
            <a:endParaRPr lang="ko-KR" altLang="en-US" sz="2000" b="1" i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4866371" y="1765015"/>
            <a:ext cx="2349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11/21 ~ 11/27</a:t>
            </a:r>
            <a:endParaRPr lang="ko-KR" altLang="en-US" sz="2000" b="1" i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8970393" y="1765015"/>
            <a:ext cx="2349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11/28 ~ 12/4</a:t>
            </a:r>
            <a:endParaRPr lang="ko-KR" altLang="en-US" sz="2000" b="1" i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03719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120</Words>
  <Application>Microsoft Office PowerPoint</Application>
  <PresentationFormat>사용자 지정</PresentationFormat>
  <Paragraphs>79</Paragraphs>
  <Slides>11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굴림</vt:lpstr>
      <vt:lpstr>Arial</vt:lpstr>
      <vt:lpstr>나눔스퀘어 ExtraBold</vt:lpstr>
      <vt:lpstr>G마켓 산스 TTF Medium</vt:lpstr>
      <vt:lpstr>나눔스퀘어라운드 Bold</vt:lpstr>
      <vt:lpstr>맑은 고딕</vt:lpstr>
      <vt:lpstr>나눔스퀘어 Bold</vt:lpstr>
      <vt:lpstr>G마켓 산스 TTF Bold</vt:lpstr>
      <vt:lpstr>Wingdings</vt:lpstr>
      <vt:lpstr>나눔스퀘어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IT-5C</cp:lastModifiedBy>
  <cp:revision>72</cp:revision>
  <dcterms:created xsi:type="dcterms:W3CDTF">2020-02-09T06:06:54Z</dcterms:created>
  <dcterms:modified xsi:type="dcterms:W3CDTF">2020-11-11T03:03:20Z</dcterms:modified>
</cp:coreProperties>
</file>